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I need to learn.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/>
          </a:p>
          <a:p>
            <a:pPr algn="ctr"/>
            <a:r>
              <a:rPr lang="en-CA" dirty="0" smtClean="0"/>
              <a:t>Grade </a:t>
            </a:r>
            <a:r>
              <a:rPr lang="en-CA" dirty="0" smtClean="0"/>
              <a:t>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75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Week of November 12 - 15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 a light microscope properly</a:t>
            </a:r>
          </a:p>
          <a:p>
            <a:r>
              <a:rPr lang="en-CA" dirty="0" smtClean="0"/>
              <a:t>Label a diagram of a light microscope.</a:t>
            </a:r>
          </a:p>
          <a:p>
            <a:r>
              <a:rPr lang="en-CA" dirty="0" smtClean="0"/>
              <a:t>Define matter, properties, mixture, pure, heterogeneous, homogeneous, mechanical mixture</a:t>
            </a:r>
          </a:p>
          <a:p>
            <a:r>
              <a:rPr lang="en-CA" dirty="0" smtClean="0"/>
              <a:t>State the 5 parts of the “Particle Theory”</a:t>
            </a:r>
          </a:p>
          <a:p>
            <a:r>
              <a:rPr lang="en-CA" dirty="0" smtClean="0"/>
              <a:t>Use “Particle Drawings” to explain states of matter.</a:t>
            </a:r>
          </a:p>
          <a:p>
            <a:r>
              <a:rPr lang="en-CA" dirty="0" smtClean="0"/>
              <a:t>Define solution, solute, solvent, soluble, insoluble</a:t>
            </a:r>
          </a:p>
          <a:p>
            <a:r>
              <a:rPr lang="en-CA" dirty="0" smtClean="0"/>
              <a:t>Draw “Particle Drawings for </a:t>
            </a:r>
            <a:r>
              <a:rPr lang="en-CA" smtClean="0"/>
              <a:t>different solutions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3437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80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What I need to learn.</vt:lpstr>
      <vt:lpstr>Week of November 12 - 15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7</cp:revision>
  <dcterms:created xsi:type="dcterms:W3CDTF">2013-11-11T23:37:55Z</dcterms:created>
  <dcterms:modified xsi:type="dcterms:W3CDTF">2013-11-11T23:58:56Z</dcterms:modified>
</cp:coreProperties>
</file>